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6"/>
  </p:notesMasterIdLst>
  <p:sldIdLst>
    <p:sldId id="257" r:id="rId5"/>
    <p:sldId id="260" r:id="rId6"/>
    <p:sldId id="261" r:id="rId7"/>
    <p:sldId id="259" r:id="rId8"/>
    <p:sldId id="285" r:id="rId9"/>
    <p:sldId id="405" r:id="rId10"/>
    <p:sldId id="480" r:id="rId11"/>
    <p:sldId id="275" r:id="rId12"/>
    <p:sldId id="276" r:id="rId13"/>
    <p:sldId id="451" r:id="rId14"/>
    <p:sldId id="452" r:id="rId15"/>
    <p:sldId id="475" r:id="rId16"/>
    <p:sldId id="476" r:id="rId17"/>
    <p:sldId id="477" r:id="rId18"/>
    <p:sldId id="472" r:id="rId19"/>
    <p:sldId id="478" r:id="rId20"/>
    <p:sldId id="479" r:id="rId21"/>
    <p:sldId id="464" r:id="rId22"/>
    <p:sldId id="467" r:id="rId23"/>
    <p:sldId id="468" r:id="rId24"/>
    <p:sldId id="270" r:id="rId2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A70225-E1E6-452C-8D7D-24343A703D4A}" v="45" dt="2025-09-29T08:45:56.2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167" autoAdjust="0"/>
  </p:normalViewPr>
  <p:slideViewPr>
    <p:cSldViewPr snapToGrid="0">
      <p:cViewPr varScale="1">
        <p:scale>
          <a:sx n="92" d="100"/>
          <a:sy n="92" d="100"/>
        </p:scale>
        <p:origin x="1314" y="30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edivec Tomáš" userId="5859117d-4fed-45af-939e-a078bb4ea44f" providerId="ADAL" clId="{55A70225-E1E6-452C-8D7D-24343A703D4A}"/>
    <pc:docChg chg="undo custSel addSld delSld modSld sldOrd">
      <pc:chgData name="Šedivec Tomáš" userId="5859117d-4fed-45af-939e-a078bb4ea44f" providerId="ADAL" clId="{55A70225-E1E6-452C-8D7D-24343A703D4A}" dt="2025-09-29T10:48:37.878" v="958" actId="20577"/>
      <pc:docMkLst>
        <pc:docMk/>
      </pc:docMkLst>
      <pc:sldChg chg="modSp mod">
        <pc:chgData name="Šedivec Tomáš" userId="5859117d-4fed-45af-939e-a078bb4ea44f" providerId="ADAL" clId="{55A70225-E1E6-452C-8D7D-24343A703D4A}" dt="2025-09-29T06:05:41.619" v="4" actId="20577"/>
        <pc:sldMkLst>
          <pc:docMk/>
          <pc:sldMk cId="2059693041" sldId="257"/>
        </pc:sldMkLst>
        <pc:spChg chg="mod">
          <ac:chgData name="Šedivec Tomáš" userId="5859117d-4fed-45af-939e-a078bb4ea44f" providerId="ADAL" clId="{55A70225-E1E6-452C-8D7D-24343A703D4A}" dt="2025-09-29T06:05:41.619" v="4" actId="20577"/>
          <ac:spMkLst>
            <pc:docMk/>
            <pc:sldMk cId="2059693041" sldId="257"/>
            <ac:spMk id="5" creationId="{00000000-0000-0000-0000-000000000000}"/>
          </ac:spMkLst>
        </pc:spChg>
      </pc:sldChg>
      <pc:sldChg chg="modSp mod">
        <pc:chgData name="Šedivec Tomáš" userId="5859117d-4fed-45af-939e-a078bb4ea44f" providerId="ADAL" clId="{55A70225-E1E6-452C-8D7D-24343A703D4A}" dt="2025-09-29T06:25:07.182" v="256" actId="113"/>
        <pc:sldMkLst>
          <pc:docMk/>
          <pc:sldMk cId="3010951941" sldId="259"/>
        </pc:sldMkLst>
        <pc:spChg chg="mod">
          <ac:chgData name="Šedivec Tomáš" userId="5859117d-4fed-45af-939e-a078bb4ea44f" providerId="ADAL" clId="{55A70225-E1E6-452C-8D7D-24343A703D4A}" dt="2025-09-29T06:25:07.182" v="256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Šedivec Tomáš" userId="5859117d-4fed-45af-939e-a078bb4ea44f" providerId="ADAL" clId="{55A70225-E1E6-452C-8D7D-24343A703D4A}" dt="2025-09-29T07:26:34.737" v="561" actId="207"/>
        <pc:sldMkLst>
          <pc:docMk/>
          <pc:sldMk cId="3684061063" sldId="405"/>
        </pc:sldMkLst>
        <pc:spChg chg="mod">
          <ac:chgData name="Šedivec Tomáš" userId="5859117d-4fed-45af-939e-a078bb4ea44f" providerId="ADAL" clId="{55A70225-E1E6-452C-8D7D-24343A703D4A}" dt="2025-09-29T07:26:34.737" v="561" actId="207"/>
          <ac:spMkLst>
            <pc:docMk/>
            <pc:sldMk cId="3684061063" sldId="405"/>
            <ac:spMk id="3" creationId="{00000000-0000-0000-0000-000000000000}"/>
          </ac:spMkLst>
        </pc:spChg>
      </pc:sldChg>
      <pc:sldChg chg="modSp">
        <pc:chgData name="Šedivec Tomáš" userId="5859117d-4fed-45af-939e-a078bb4ea44f" providerId="ADAL" clId="{55A70225-E1E6-452C-8D7D-24343A703D4A}" dt="2025-09-29T06:53:44.335" v="257"/>
        <pc:sldMkLst>
          <pc:docMk/>
          <pc:sldMk cId="3385071484" sldId="451"/>
        </pc:sldMkLst>
        <pc:spChg chg="mod">
          <ac:chgData name="Šedivec Tomáš" userId="5859117d-4fed-45af-939e-a078bb4ea44f" providerId="ADAL" clId="{55A70225-E1E6-452C-8D7D-24343A703D4A}" dt="2025-09-29T06:53:44.335" v="257"/>
          <ac:spMkLst>
            <pc:docMk/>
            <pc:sldMk cId="3385071484" sldId="451"/>
            <ac:spMk id="2" creationId="{5D04E58C-EE5C-E80E-0E94-C120E9656855}"/>
          </ac:spMkLst>
        </pc:spChg>
      </pc:sldChg>
      <pc:sldChg chg="modSp mod">
        <pc:chgData name="Šedivec Tomáš" userId="5859117d-4fed-45af-939e-a078bb4ea44f" providerId="ADAL" clId="{55A70225-E1E6-452C-8D7D-24343A703D4A}" dt="2025-09-29T06:54:03.025" v="258"/>
        <pc:sldMkLst>
          <pc:docMk/>
          <pc:sldMk cId="2478049402" sldId="452"/>
        </pc:sldMkLst>
        <pc:spChg chg="mod">
          <ac:chgData name="Šedivec Tomáš" userId="5859117d-4fed-45af-939e-a078bb4ea44f" providerId="ADAL" clId="{55A70225-E1E6-452C-8D7D-24343A703D4A}" dt="2025-09-29T06:54:03.025" v="258"/>
          <ac:spMkLst>
            <pc:docMk/>
            <pc:sldMk cId="2478049402" sldId="452"/>
            <ac:spMk id="2" creationId="{5D04E58C-EE5C-E80E-0E94-C120E9656855}"/>
          </ac:spMkLst>
        </pc:spChg>
      </pc:sldChg>
      <pc:sldChg chg="del">
        <pc:chgData name="Šedivec Tomáš" userId="5859117d-4fed-45af-939e-a078bb4ea44f" providerId="ADAL" clId="{55A70225-E1E6-452C-8D7D-24343A703D4A}" dt="2025-09-29T07:12:43.022" v="272" actId="47"/>
        <pc:sldMkLst>
          <pc:docMk/>
          <pc:sldMk cId="2843553348" sldId="463"/>
        </pc:sldMkLst>
      </pc:sldChg>
      <pc:sldChg chg="modSp mod">
        <pc:chgData name="Šedivec Tomáš" userId="5859117d-4fed-45af-939e-a078bb4ea44f" providerId="ADAL" clId="{55A70225-E1E6-452C-8D7D-24343A703D4A}" dt="2025-09-29T07:20:24.535" v="507" actId="20577"/>
        <pc:sldMkLst>
          <pc:docMk/>
          <pc:sldMk cId="429316896" sldId="467"/>
        </pc:sldMkLst>
        <pc:spChg chg="mod">
          <ac:chgData name="Šedivec Tomáš" userId="5859117d-4fed-45af-939e-a078bb4ea44f" providerId="ADAL" clId="{55A70225-E1E6-452C-8D7D-24343A703D4A}" dt="2025-09-29T07:20:24.535" v="507" actId="20577"/>
          <ac:spMkLst>
            <pc:docMk/>
            <pc:sldMk cId="429316896" sldId="467"/>
            <ac:spMk id="3" creationId="{6AA57867-F8CD-0E2D-2DE8-641CA98A2683}"/>
          </ac:spMkLst>
        </pc:spChg>
      </pc:sldChg>
      <pc:sldChg chg="modSp del mod">
        <pc:chgData name="Šedivec Tomáš" userId="5859117d-4fed-45af-939e-a078bb4ea44f" providerId="ADAL" clId="{55A70225-E1E6-452C-8D7D-24343A703D4A}" dt="2025-09-29T07:20:04.714" v="502" actId="47"/>
        <pc:sldMkLst>
          <pc:docMk/>
          <pc:sldMk cId="1565491940" sldId="469"/>
        </pc:sldMkLst>
        <pc:spChg chg="mod">
          <ac:chgData name="Šedivec Tomáš" userId="5859117d-4fed-45af-939e-a078bb4ea44f" providerId="ADAL" clId="{55A70225-E1E6-452C-8D7D-24343A703D4A}" dt="2025-09-29T07:20:02.269" v="501" actId="5793"/>
          <ac:spMkLst>
            <pc:docMk/>
            <pc:sldMk cId="1565491940" sldId="469"/>
            <ac:spMk id="3" creationId="{64AB49D6-4F25-A074-3B58-6D71108B9ADC}"/>
          </ac:spMkLst>
        </pc:spChg>
      </pc:sldChg>
      <pc:sldChg chg="del">
        <pc:chgData name="Šedivec Tomáš" userId="5859117d-4fed-45af-939e-a078bb4ea44f" providerId="ADAL" clId="{55A70225-E1E6-452C-8D7D-24343A703D4A}" dt="2025-09-29T07:12:36.919" v="268" actId="47"/>
        <pc:sldMkLst>
          <pc:docMk/>
          <pc:sldMk cId="3652621662" sldId="470"/>
        </pc:sldMkLst>
      </pc:sldChg>
      <pc:sldChg chg="del">
        <pc:chgData name="Šedivec Tomáš" userId="5859117d-4fed-45af-939e-a078bb4ea44f" providerId="ADAL" clId="{55A70225-E1E6-452C-8D7D-24343A703D4A}" dt="2025-09-29T07:12:37.860" v="269" actId="47"/>
        <pc:sldMkLst>
          <pc:docMk/>
          <pc:sldMk cId="2039738914" sldId="471"/>
        </pc:sldMkLst>
      </pc:sldChg>
      <pc:sldChg chg="modSp mod ord">
        <pc:chgData name="Šedivec Tomáš" userId="5859117d-4fed-45af-939e-a078bb4ea44f" providerId="ADAL" clId="{55A70225-E1E6-452C-8D7D-24343A703D4A}" dt="2025-09-29T08:21:01.242" v="820"/>
        <pc:sldMkLst>
          <pc:docMk/>
          <pc:sldMk cId="1189065448" sldId="472"/>
        </pc:sldMkLst>
        <pc:spChg chg="mod">
          <ac:chgData name="Šedivec Tomáš" userId="5859117d-4fed-45af-939e-a078bb4ea44f" providerId="ADAL" clId="{55A70225-E1E6-452C-8D7D-24343A703D4A}" dt="2025-09-29T08:15:38.575" v="563"/>
          <ac:spMkLst>
            <pc:docMk/>
            <pc:sldMk cId="1189065448" sldId="472"/>
            <ac:spMk id="2" creationId="{82067C50-44F3-8511-2D44-41DE95752F91}"/>
          </ac:spMkLst>
        </pc:spChg>
        <pc:spChg chg="mod">
          <ac:chgData name="Šedivec Tomáš" userId="5859117d-4fed-45af-939e-a078bb4ea44f" providerId="ADAL" clId="{55A70225-E1E6-452C-8D7D-24343A703D4A}" dt="2025-09-29T08:20:01.148" v="808" actId="20577"/>
          <ac:spMkLst>
            <pc:docMk/>
            <pc:sldMk cId="1189065448" sldId="472"/>
            <ac:spMk id="3" creationId="{B5E086AD-F419-36C3-74CA-57C05EC45016}"/>
          </ac:spMkLst>
        </pc:spChg>
      </pc:sldChg>
      <pc:sldChg chg="del">
        <pc:chgData name="Šedivec Tomáš" userId="5859117d-4fed-45af-939e-a078bb4ea44f" providerId="ADAL" clId="{55A70225-E1E6-452C-8D7D-24343A703D4A}" dt="2025-09-29T07:12:40.092" v="270" actId="47"/>
        <pc:sldMkLst>
          <pc:docMk/>
          <pc:sldMk cId="3026856921" sldId="473"/>
        </pc:sldMkLst>
      </pc:sldChg>
      <pc:sldChg chg="del">
        <pc:chgData name="Šedivec Tomáš" userId="5859117d-4fed-45af-939e-a078bb4ea44f" providerId="ADAL" clId="{55A70225-E1E6-452C-8D7D-24343A703D4A}" dt="2025-09-29T07:12:42.119" v="271" actId="47"/>
        <pc:sldMkLst>
          <pc:docMk/>
          <pc:sldMk cId="3350722622" sldId="474"/>
        </pc:sldMkLst>
      </pc:sldChg>
      <pc:sldChg chg="modSp add mod">
        <pc:chgData name="Šedivec Tomáš" userId="5859117d-4fed-45af-939e-a078bb4ea44f" providerId="ADAL" clId="{55A70225-E1E6-452C-8D7D-24343A703D4A}" dt="2025-09-29T08:15:15.693" v="562" actId="20577"/>
        <pc:sldMkLst>
          <pc:docMk/>
          <pc:sldMk cId="2657951610" sldId="475"/>
        </pc:sldMkLst>
        <pc:spChg chg="mod">
          <ac:chgData name="Šedivec Tomáš" userId="5859117d-4fed-45af-939e-a078bb4ea44f" providerId="ADAL" clId="{55A70225-E1E6-452C-8D7D-24343A703D4A}" dt="2025-09-29T08:15:15.693" v="562" actId="20577"/>
          <ac:spMkLst>
            <pc:docMk/>
            <pc:sldMk cId="2657951610" sldId="475"/>
            <ac:spMk id="2" creationId="{0268E191-9A38-92FA-C3A6-60402F4A2CA1}"/>
          </ac:spMkLst>
        </pc:spChg>
      </pc:sldChg>
      <pc:sldChg chg="modSp add mod">
        <pc:chgData name="Šedivec Tomáš" userId="5859117d-4fed-45af-939e-a078bb4ea44f" providerId="ADAL" clId="{55A70225-E1E6-452C-8D7D-24343A703D4A}" dt="2025-09-29T06:57:47.878" v="264"/>
        <pc:sldMkLst>
          <pc:docMk/>
          <pc:sldMk cId="4026914819" sldId="476"/>
        </pc:sldMkLst>
        <pc:spChg chg="mod">
          <ac:chgData name="Šedivec Tomáš" userId="5859117d-4fed-45af-939e-a078bb4ea44f" providerId="ADAL" clId="{55A70225-E1E6-452C-8D7D-24343A703D4A}" dt="2025-09-29T06:57:47.878" v="264"/>
          <ac:spMkLst>
            <pc:docMk/>
            <pc:sldMk cId="4026914819" sldId="476"/>
            <ac:spMk id="2" creationId="{C18E4B17-ADA0-550E-73C5-26023A9D1CA7}"/>
          </ac:spMkLst>
        </pc:spChg>
      </pc:sldChg>
      <pc:sldChg chg="modSp add mod">
        <pc:chgData name="Šedivec Tomáš" userId="5859117d-4fed-45af-939e-a078bb4ea44f" providerId="ADAL" clId="{55A70225-E1E6-452C-8D7D-24343A703D4A}" dt="2025-09-29T07:12:32.598" v="267"/>
        <pc:sldMkLst>
          <pc:docMk/>
          <pc:sldMk cId="1905913372" sldId="477"/>
        </pc:sldMkLst>
        <pc:spChg chg="mod">
          <ac:chgData name="Šedivec Tomáš" userId="5859117d-4fed-45af-939e-a078bb4ea44f" providerId="ADAL" clId="{55A70225-E1E6-452C-8D7D-24343A703D4A}" dt="2025-09-29T07:12:32.598" v="267"/>
          <ac:spMkLst>
            <pc:docMk/>
            <pc:sldMk cId="1905913372" sldId="477"/>
            <ac:spMk id="2" creationId="{53E0EE77-D0AB-DBB5-DCA1-9AF4B6CB3B37}"/>
          </ac:spMkLst>
        </pc:spChg>
      </pc:sldChg>
      <pc:sldChg chg="addSp modSp add mod">
        <pc:chgData name="Šedivec Tomáš" userId="5859117d-4fed-45af-939e-a078bb4ea44f" providerId="ADAL" clId="{55A70225-E1E6-452C-8D7D-24343A703D4A}" dt="2025-09-29T08:29:24.943" v="859" actId="108"/>
        <pc:sldMkLst>
          <pc:docMk/>
          <pc:sldMk cId="1389916600" sldId="478"/>
        </pc:sldMkLst>
        <pc:spChg chg="mod">
          <ac:chgData name="Šedivec Tomáš" userId="5859117d-4fed-45af-939e-a078bb4ea44f" providerId="ADAL" clId="{55A70225-E1E6-452C-8D7D-24343A703D4A}" dt="2025-09-29T08:28:26.486" v="849"/>
          <ac:spMkLst>
            <pc:docMk/>
            <pc:sldMk cId="1389916600" sldId="478"/>
            <ac:spMk id="2" creationId="{D1CD15D7-982D-3D0B-44D5-EDD2668A14DA}"/>
          </ac:spMkLst>
        </pc:spChg>
        <pc:spChg chg="mod">
          <ac:chgData name="Šedivec Tomáš" userId="5859117d-4fed-45af-939e-a078bb4ea44f" providerId="ADAL" clId="{55A70225-E1E6-452C-8D7D-24343A703D4A}" dt="2025-09-29T08:29:24.943" v="859" actId="108"/>
          <ac:spMkLst>
            <pc:docMk/>
            <pc:sldMk cId="1389916600" sldId="478"/>
            <ac:spMk id="3" creationId="{838C9158-4AE5-111E-37FB-8C30F4124A17}"/>
          </ac:spMkLst>
        </pc:spChg>
        <pc:graphicFrameChg chg="add mod">
          <ac:chgData name="Šedivec Tomáš" userId="5859117d-4fed-45af-939e-a078bb4ea44f" providerId="ADAL" clId="{55A70225-E1E6-452C-8D7D-24343A703D4A}" dt="2025-09-29T08:24:09.913" v="824"/>
          <ac:graphicFrameMkLst>
            <pc:docMk/>
            <pc:sldMk cId="1389916600" sldId="478"/>
            <ac:graphicFrameMk id="4" creationId="{50C04864-AEAA-6E89-DE9F-AA8ACC86C333}"/>
          </ac:graphicFrameMkLst>
        </pc:graphicFrameChg>
        <pc:graphicFrameChg chg="add mod modGraphic">
          <ac:chgData name="Šedivec Tomáš" userId="5859117d-4fed-45af-939e-a078bb4ea44f" providerId="ADAL" clId="{55A70225-E1E6-452C-8D7D-24343A703D4A}" dt="2025-09-29T08:26:45.119" v="837" actId="1076"/>
          <ac:graphicFrameMkLst>
            <pc:docMk/>
            <pc:sldMk cId="1389916600" sldId="478"/>
            <ac:graphicFrameMk id="5" creationId="{88C9C4DA-3FC8-1DCE-8F95-78C9BBAD110A}"/>
          </ac:graphicFrameMkLst>
        </pc:graphicFrameChg>
      </pc:sldChg>
      <pc:sldChg chg="add del">
        <pc:chgData name="Šedivec Tomáš" userId="5859117d-4fed-45af-939e-a078bb4ea44f" providerId="ADAL" clId="{55A70225-E1E6-452C-8D7D-24343A703D4A}" dt="2025-09-29T08:20:17.791" v="810" actId="47"/>
        <pc:sldMkLst>
          <pc:docMk/>
          <pc:sldMk cId="2921726976" sldId="478"/>
        </pc:sldMkLst>
      </pc:sldChg>
      <pc:sldChg chg="addSp delSp modSp add mod">
        <pc:chgData name="Šedivec Tomáš" userId="5859117d-4fed-45af-939e-a078bb4ea44f" providerId="ADAL" clId="{55A70225-E1E6-452C-8D7D-24343A703D4A}" dt="2025-09-29T08:46:24.186" v="880" actId="1076"/>
        <pc:sldMkLst>
          <pc:docMk/>
          <pc:sldMk cId="451672206" sldId="479"/>
        </pc:sldMkLst>
        <pc:spChg chg="mod">
          <ac:chgData name="Šedivec Tomáš" userId="5859117d-4fed-45af-939e-a078bb4ea44f" providerId="ADAL" clId="{55A70225-E1E6-452C-8D7D-24343A703D4A}" dt="2025-09-29T08:46:13.461" v="877" actId="1076"/>
          <ac:spMkLst>
            <pc:docMk/>
            <pc:sldMk cId="451672206" sldId="479"/>
            <ac:spMk id="2" creationId="{BCCD9E2D-6B57-9ACC-3659-A982580ADBD2}"/>
          </ac:spMkLst>
        </pc:spChg>
        <pc:spChg chg="mod">
          <ac:chgData name="Šedivec Tomáš" userId="5859117d-4fed-45af-939e-a078bb4ea44f" providerId="ADAL" clId="{55A70225-E1E6-452C-8D7D-24343A703D4A}" dt="2025-09-29T08:45:48.182" v="866" actId="5793"/>
          <ac:spMkLst>
            <pc:docMk/>
            <pc:sldMk cId="451672206" sldId="479"/>
            <ac:spMk id="3" creationId="{451D9DA4-07F2-50B1-D5E0-EC1F60B913DA}"/>
          </ac:spMkLst>
        </pc:spChg>
        <pc:spChg chg="add del">
          <ac:chgData name="Šedivec Tomáš" userId="5859117d-4fed-45af-939e-a078bb4ea44f" providerId="ADAL" clId="{55A70225-E1E6-452C-8D7D-24343A703D4A}" dt="2025-09-29T08:44:36.924" v="861" actId="22"/>
          <ac:spMkLst>
            <pc:docMk/>
            <pc:sldMk cId="451672206" sldId="479"/>
            <ac:spMk id="5" creationId="{AC1C404C-8090-5B55-1192-7AA1E9227325}"/>
          </ac:spMkLst>
        </pc:spChg>
        <pc:spChg chg="add">
          <ac:chgData name="Šedivec Tomáš" userId="5859117d-4fed-45af-939e-a078bb4ea44f" providerId="ADAL" clId="{55A70225-E1E6-452C-8D7D-24343A703D4A}" dt="2025-09-29T08:44:41.221" v="862" actId="22"/>
          <ac:spMkLst>
            <pc:docMk/>
            <pc:sldMk cId="451672206" sldId="479"/>
            <ac:spMk id="7" creationId="{695261CE-1D83-FC24-3FAE-4285220CDBF2}"/>
          </ac:spMkLst>
        </pc:spChg>
        <pc:picChg chg="add mod">
          <ac:chgData name="Šedivec Tomáš" userId="5859117d-4fed-45af-939e-a078bb4ea44f" providerId="ADAL" clId="{55A70225-E1E6-452C-8D7D-24343A703D4A}" dt="2025-09-29T08:46:24.186" v="880" actId="1076"/>
          <ac:picMkLst>
            <pc:docMk/>
            <pc:sldMk cId="451672206" sldId="479"/>
            <ac:picMk id="8" creationId="{BDB4C7F5-6550-546E-5206-07C5FF8B3FED}"/>
          </ac:picMkLst>
        </pc:picChg>
      </pc:sldChg>
      <pc:sldChg chg="modSp add mod">
        <pc:chgData name="Šedivec Tomáš" userId="5859117d-4fed-45af-939e-a078bb4ea44f" providerId="ADAL" clId="{55A70225-E1E6-452C-8D7D-24343A703D4A}" dt="2025-09-29T10:48:37.878" v="958" actId="20577"/>
        <pc:sldMkLst>
          <pc:docMk/>
          <pc:sldMk cId="1338640670" sldId="480"/>
        </pc:sldMkLst>
        <pc:spChg chg="mod">
          <ac:chgData name="Šedivec Tomáš" userId="5859117d-4fed-45af-939e-a078bb4ea44f" providerId="ADAL" clId="{55A70225-E1E6-452C-8D7D-24343A703D4A}" dt="2025-09-29T10:48:37.878" v="958" actId="20577"/>
          <ac:spMkLst>
            <pc:docMk/>
            <pc:sldMk cId="1338640670" sldId="480"/>
            <ac:spMk id="3" creationId="{914AB452-CFDE-D404-7EC7-6CE9E3CFAF0E}"/>
          </ac:spMkLst>
        </pc:spChg>
      </pc:sldChg>
    </pc:docChg>
  </pc:docChgLst>
  <pc:docChgLst>
    <pc:chgData name="Šedivec Tomáš" userId="5859117d-4fed-45af-939e-a078bb4ea44f" providerId="ADAL" clId="{2A8F5312-9DA7-4E8D-BB1C-C447F0FBF921}"/>
    <pc:docChg chg="undo redo custSel addSld delSld modSld">
      <pc:chgData name="Šedivec Tomáš" userId="5859117d-4fed-45af-939e-a078bb4ea44f" providerId="ADAL" clId="{2A8F5312-9DA7-4E8D-BB1C-C447F0FBF921}" dt="2024-12-09T12:28:39.376" v="1401" actId="20577"/>
      <pc:docMkLst>
        <pc:docMk/>
      </pc:docMkLst>
      <pc:sldChg chg="modSp mod">
        <pc:chgData name="Šedivec Tomáš" userId="5859117d-4fed-45af-939e-a078bb4ea44f" providerId="ADAL" clId="{2A8F5312-9DA7-4E8D-BB1C-C447F0FBF921}" dt="2024-12-09T11:59:02.797" v="1397" actId="20577"/>
        <pc:sldMkLst>
          <pc:docMk/>
          <pc:sldMk cId="2059693041" sldId="257"/>
        </pc:sldMkLst>
      </pc:sldChg>
      <pc:sldChg chg="modSp mod">
        <pc:chgData name="Šedivec Tomáš" userId="5859117d-4fed-45af-939e-a078bb4ea44f" providerId="ADAL" clId="{2A8F5312-9DA7-4E8D-BB1C-C447F0FBF921}" dt="2024-12-04T17:06:19.145" v="534" actId="403"/>
        <pc:sldMkLst>
          <pc:docMk/>
          <pc:sldMk cId="3010951941" sldId="259"/>
        </pc:sldMkLst>
      </pc:sldChg>
      <pc:sldChg chg="modSp mod">
        <pc:chgData name="Šedivec Tomáš" userId="5859117d-4fed-45af-939e-a078bb4ea44f" providerId="ADAL" clId="{2A8F5312-9DA7-4E8D-BB1C-C447F0FBF921}" dt="2024-12-04T16:33:16.562" v="377" actId="1076"/>
        <pc:sldMkLst>
          <pc:docMk/>
          <pc:sldMk cId="3684061063" sldId="405"/>
        </pc:sldMkLst>
      </pc:sldChg>
      <pc:sldChg chg="del">
        <pc:chgData name="Šedivec Tomáš" userId="5859117d-4fed-45af-939e-a078bb4ea44f" providerId="ADAL" clId="{2A8F5312-9DA7-4E8D-BB1C-C447F0FBF921}" dt="2024-12-04T16:33:58.758" v="401" actId="47"/>
        <pc:sldMkLst>
          <pc:docMk/>
          <pc:sldMk cId="979719771" sldId="436"/>
        </pc:sldMkLst>
      </pc:sldChg>
      <pc:sldChg chg="modSp mod">
        <pc:chgData name="Šedivec Tomáš" userId="5859117d-4fed-45af-939e-a078bb4ea44f" providerId="ADAL" clId="{2A8F5312-9DA7-4E8D-BB1C-C447F0FBF921}" dt="2024-12-04T17:58:25.974" v="1242" actId="20577"/>
        <pc:sldMkLst>
          <pc:docMk/>
          <pc:sldMk cId="2267967382" sldId="449"/>
        </pc:sldMkLst>
      </pc:sldChg>
      <pc:sldChg chg="modSp mod">
        <pc:chgData name="Šedivec Tomáš" userId="5859117d-4fed-45af-939e-a078bb4ea44f" providerId="ADAL" clId="{2A8F5312-9DA7-4E8D-BB1C-C447F0FBF921}" dt="2024-12-04T16:33:35.759" v="397" actId="20577"/>
        <pc:sldMkLst>
          <pc:docMk/>
          <pc:sldMk cId="3385071484" sldId="451"/>
        </pc:sldMkLst>
      </pc:sldChg>
      <pc:sldChg chg="modSp mod">
        <pc:chgData name="Šedivec Tomáš" userId="5859117d-4fed-45af-939e-a078bb4ea44f" providerId="ADAL" clId="{2A8F5312-9DA7-4E8D-BB1C-C447F0FBF921}" dt="2024-12-04T16:34:49.825" v="461" actId="20577"/>
        <pc:sldMkLst>
          <pc:docMk/>
          <pc:sldMk cId="2478049402" sldId="452"/>
        </pc:sldMkLst>
      </pc:sldChg>
      <pc:sldChg chg="del">
        <pc:chgData name="Šedivec Tomáš" userId="5859117d-4fed-45af-939e-a078bb4ea44f" providerId="ADAL" clId="{2A8F5312-9DA7-4E8D-BB1C-C447F0FBF921}" dt="2024-12-04T17:29:57.791" v="1039" actId="47"/>
        <pc:sldMkLst>
          <pc:docMk/>
          <pc:sldMk cId="2478826433" sldId="453"/>
        </pc:sldMkLst>
      </pc:sldChg>
      <pc:sldChg chg="modSp mod">
        <pc:chgData name="Šedivec Tomáš" userId="5859117d-4fed-45af-939e-a078bb4ea44f" providerId="ADAL" clId="{2A8F5312-9DA7-4E8D-BB1C-C447F0FBF921}" dt="2024-12-04T16:34:19.771" v="449" actId="20577"/>
        <pc:sldMkLst>
          <pc:docMk/>
          <pc:sldMk cId="1219135848" sldId="454"/>
        </pc:sldMkLst>
      </pc:sldChg>
      <pc:sldChg chg="del">
        <pc:chgData name="Šedivec Tomáš" userId="5859117d-4fed-45af-939e-a078bb4ea44f" providerId="ADAL" clId="{2A8F5312-9DA7-4E8D-BB1C-C447F0FBF921}" dt="2024-12-04T17:29:33.286" v="1038" actId="47"/>
        <pc:sldMkLst>
          <pc:docMk/>
          <pc:sldMk cId="3555653953" sldId="455"/>
        </pc:sldMkLst>
      </pc:sldChg>
      <pc:sldChg chg="del">
        <pc:chgData name="Šedivec Tomáš" userId="5859117d-4fed-45af-939e-a078bb4ea44f" providerId="ADAL" clId="{2A8F5312-9DA7-4E8D-BB1C-C447F0FBF921}" dt="2024-12-04T16:34:00.748" v="402" actId="47"/>
        <pc:sldMkLst>
          <pc:docMk/>
          <pc:sldMk cId="2366172806" sldId="456"/>
        </pc:sldMkLst>
      </pc:sldChg>
      <pc:sldChg chg="del">
        <pc:chgData name="Šedivec Tomáš" userId="5859117d-4fed-45af-939e-a078bb4ea44f" providerId="ADAL" clId="{2A8F5312-9DA7-4E8D-BB1C-C447F0FBF921}" dt="2024-12-04T16:33:56.246" v="400" actId="47"/>
        <pc:sldMkLst>
          <pc:docMk/>
          <pc:sldMk cId="699870025" sldId="457"/>
        </pc:sldMkLst>
      </pc:sldChg>
      <pc:sldChg chg="del">
        <pc:chgData name="Šedivec Tomáš" userId="5859117d-4fed-45af-939e-a078bb4ea44f" providerId="ADAL" clId="{2A8F5312-9DA7-4E8D-BB1C-C447F0FBF921}" dt="2024-12-04T16:33:48.635" v="399" actId="47"/>
        <pc:sldMkLst>
          <pc:docMk/>
          <pc:sldMk cId="242960361" sldId="458"/>
        </pc:sldMkLst>
      </pc:sldChg>
      <pc:sldChg chg="modSp mod">
        <pc:chgData name="Šedivec Tomáš" userId="5859117d-4fed-45af-939e-a078bb4ea44f" providerId="ADAL" clId="{2A8F5312-9DA7-4E8D-BB1C-C447F0FBF921}" dt="2024-12-04T17:16:59.882" v="843" actId="108"/>
        <pc:sldMkLst>
          <pc:docMk/>
          <pc:sldMk cId="4148550666" sldId="459"/>
        </pc:sldMkLst>
      </pc:sldChg>
      <pc:sldChg chg="modSp new mod">
        <pc:chgData name="Šedivec Tomáš" userId="5859117d-4fed-45af-939e-a078bb4ea44f" providerId="ADAL" clId="{2A8F5312-9DA7-4E8D-BB1C-C447F0FBF921}" dt="2024-12-09T12:28:39.376" v="1401" actId="20577"/>
        <pc:sldMkLst>
          <pc:docMk/>
          <pc:sldMk cId="2272108449" sldId="460"/>
        </pc:sldMkLst>
      </pc:sldChg>
      <pc:sldChg chg="modSp add mod">
        <pc:chgData name="Šedivec Tomáš" userId="5859117d-4fed-45af-939e-a078bb4ea44f" providerId="ADAL" clId="{2A8F5312-9DA7-4E8D-BB1C-C447F0FBF921}" dt="2024-12-09T11:18:06.967" v="1246" actId="1076"/>
        <pc:sldMkLst>
          <pc:docMk/>
          <pc:sldMk cId="3780989700" sldId="461"/>
        </pc:sldMkLst>
      </pc:sldChg>
      <pc:sldChg chg="modSp add mod">
        <pc:chgData name="Šedivec Tomáš" userId="5859117d-4fed-45af-939e-a078bb4ea44f" providerId="ADAL" clId="{2A8F5312-9DA7-4E8D-BB1C-C447F0FBF921}" dt="2024-12-04T17:29:20.108" v="1037" actId="108"/>
        <pc:sldMkLst>
          <pc:docMk/>
          <pc:sldMk cId="2081934356" sldId="462"/>
        </pc:sldMkLst>
      </pc:sldChg>
      <pc:sldChg chg="del">
        <pc:chgData name="Šedivec Tomáš" userId="5859117d-4fed-45af-939e-a078bb4ea44f" providerId="ADAL" clId="{2A8F5312-9DA7-4E8D-BB1C-C447F0FBF921}" dt="2024-12-04T16:33:42.827" v="398" actId="47"/>
        <pc:sldMkLst>
          <pc:docMk/>
          <pc:sldMk cId="3485125544" sldId="4715"/>
        </pc:sldMkLst>
      </pc:sldChg>
    </pc:docChg>
  </pc:docChgLst>
  <pc:docChgLst>
    <pc:chgData name="Šedivec Tomáš" userId="5859117d-4fed-45af-939e-a078bb4ea44f" providerId="ADAL" clId="{8C261769-6792-4A71-B23A-F58BCED33091}"/>
    <pc:docChg chg="undo redo custSel addSld modSld sldOrd">
      <pc:chgData name="Šedivec Tomáš" userId="5859117d-4fed-45af-939e-a078bb4ea44f" providerId="ADAL" clId="{8C261769-6792-4A71-B23A-F58BCED33091}" dt="2025-02-08T08:47:46.030" v="578" actId="108"/>
      <pc:docMkLst>
        <pc:docMk/>
      </pc:docMkLst>
      <pc:sldChg chg="modSp mod">
        <pc:chgData name="Šedivec Tomáš" userId="5859117d-4fed-45af-939e-a078bb4ea44f" providerId="ADAL" clId="{8C261769-6792-4A71-B23A-F58BCED33091}" dt="2025-02-08T08:44:41.599" v="542" actId="20577"/>
        <pc:sldMkLst>
          <pc:docMk/>
          <pc:sldMk cId="2159519822" sldId="272"/>
        </pc:sldMkLst>
      </pc:sldChg>
      <pc:sldChg chg="modSp mod">
        <pc:chgData name="Šedivec Tomáš" userId="5859117d-4fed-45af-939e-a078bb4ea44f" providerId="ADAL" clId="{8C261769-6792-4A71-B23A-F58BCED33091}" dt="2025-02-08T08:24:36.111" v="10" actId="1076"/>
        <pc:sldMkLst>
          <pc:docMk/>
          <pc:sldMk cId="3684061063" sldId="405"/>
        </pc:sldMkLst>
      </pc:sldChg>
      <pc:sldChg chg="modSp mod">
        <pc:chgData name="Šedivec Tomáš" userId="5859117d-4fed-45af-939e-a078bb4ea44f" providerId="ADAL" clId="{8C261769-6792-4A71-B23A-F58BCED33091}" dt="2025-02-08T08:26:19.817" v="19" actId="20577"/>
        <pc:sldMkLst>
          <pc:docMk/>
          <pc:sldMk cId="2267967382" sldId="449"/>
        </pc:sldMkLst>
      </pc:sldChg>
      <pc:sldChg chg="modSp new mod">
        <pc:chgData name="Šedivec Tomáš" userId="5859117d-4fed-45af-939e-a078bb4ea44f" providerId="ADAL" clId="{8C261769-6792-4A71-B23A-F58BCED33091}" dt="2025-02-08T08:33:24.510" v="38" actId="27636"/>
        <pc:sldMkLst>
          <pc:docMk/>
          <pc:sldMk cId="2810746454" sldId="465"/>
        </pc:sldMkLst>
      </pc:sldChg>
      <pc:sldChg chg="modSp add mod">
        <pc:chgData name="Šedivec Tomáš" userId="5859117d-4fed-45af-939e-a078bb4ea44f" providerId="ADAL" clId="{8C261769-6792-4A71-B23A-F58BCED33091}" dt="2025-02-08T08:36:24.638" v="51" actId="108"/>
        <pc:sldMkLst>
          <pc:docMk/>
          <pc:sldMk cId="3771363603" sldId="466"/>
        </pc:sldMkLst>
      </pc:sldChg>
      <pc:sldChg chg="modSp add mod ord">
        <pc:chgData name="Šedivec Tomáš" userId="5859117d-4fed-45af-939e-a078bb4ea44f" providerId="ADAL" clId="{8C261769-6792-4A71-B23A-F58BCED33091}" dt="2025-02-08T08:42:36.401" v="508" actId="403"/>
        <pc:sldMkLst>
          <pc:docMk/>
          <pc:sldMk cId="429316896" sldId="467"/>
        </pc:sldMkLst>
      </pc:sldChg>
      <pc:sldChg chg="add">
        <pc:chgData name="Šedivec Tomáš" userId="5859117d-4fed-45af-939e-a078bb4ea44f" providerId="ADAL" clId="{8C261769-6792-4A71-B23A-F58BCED33091}" dt="2025-02-08T08:44:28.366" v="509" actId="2890"/>
        <pc:sldMkLst>
          <pc:docMk/>
          <pc:sldMk cId="213282939" sldId="468"/>
        </pc:sldMkLst>
      </pc:sldChg>
      <pc:sldChg chg="modSp add mod ord">
        <pc:chgData name="Šedivec Tomáš" userId="5859117d-4fed-45af-939e-a078bb4ea44f" providerId="ADAL" clId="{8C261769-6792-4A71-B23A-F58BCED33091}" dt="2025-02-08T08:47:46.030" v="578" actId="108"/>
        <pc:sldMkLst>
          <pc:docMk/>
          <pc:sldMk cId="464440604" sldId="469"/>
        </pc:sldMkLst>
      </pc:sldChg>
    </pc:docChg>
  </pc:docChgLst>
  <pc:docChgLst>
    <pc:chgData name="Šedivec Tomáš" userId="5859117d-4fed-45af-939e-a078bb4ea44f" providerId="ADAL" clId="{F6BAFAF4-B1D8-4972-B12A-E94C32DA1964}"/>
    <pc:docChg chg="undo custSel addSld delSld modSld">
      <pc:chgData name="Šedivec Tomáš" userId="5859117d-4fed-45af-939e-a078bb4ea44f" providerId="ADAL" clId="{F6BAFAF4-B1D8-4972-B12A-E94C32DA1964}" dt="2025-02-10T09:32:01.289" v="620" actId="6549"/>
      <pc:docMkLst>
        <pc:docMk/>
      </pc:docMkLst>
      <pc:sldChg chg="modSp mod">
        <pc:chgData name="Šedivec Tomáš" userId="5859117d-4fed-45af-939e-a078bb4ea44f" providerId="ADAL" clId="{F6BAFAF4-B1D8-4972-B12A-E94C32DA1964}" dt="2025-02-03T12:24:33.869" v="5" actId="20577"/>
        <pc:sldMkLst>
          <pc:docMk/>
          <pc:sldMk cId="2059693041" sldId="257"/>
        </pc:sldMkLst>
      </pc:sldChg>
      <pc:sldChg chg="modSp mod">
        <pc:chgData name="Šedivec Tomáš" userId="5859117d-4fed-45af-939e-a078bb4ea44f" providerId="ADAL" clId="{F6BAFAF4-B1D8-4972-B12A-E94C32DA1964}" dt="2025-02-10T07:53:45.719" v="571" actId="113"/>
        <pc:sldMkLst>
          <pc:docMk/>
          <pc:sldMk cId="3010951941" sldId="259"/>
        </pc:sldMkLst>
      </pc:sldChg>
      <pc:sldChg chg="modSp mod">
        <pc:chgData name="Šedivec Tomáš" userId="5859117d-4fed-45af-939e-a078bb4ea44f" providerId="ADAL" clId="{F6BAFAF4-B1D8-4972-B12A-E94C32DA1964}" dt="2025-02-03T12:24:46.939" v="8"/>
        <pc:sldMkLst>
          <pc:docMk/>
          <pc:sldMk cId="3282216109" sldId="275"/>
        </pc:sldMkLst>
      </pc:sldChg>
      <pc:sldChg chg="modSp mod">
        <pc:chgData name="Šedivec Tomáš" userId="5859117d-4fed-45af-939e-a078bb4ea44f" providerId="ADAL" clId="{F6BAFAF4-B1D8-4972-B12A-E94C32DA1964}" dt="2025-02-07T14:46:02.456" v="398" actId="20577"/>
        <pc:sldMkLst>
          <pc:docMk/>
          <pc:sldMk cId="3684061063" sldId="405"/>
        </pc:sldMkLst>
      </pc:sldChg>
      <pc:sldChg chg="modSp mod">
        <pc:chgData name="Šedivec Tomáš" userId="5859117d-4fed-45af-939e-a078bb4ea44f" providerId="ADAL" clId="{F6BAFAF4-B1D8-4972-B12A-E94C32DA1964}" dt="2025-02-10T08:16:24.987" v="619" actId="108"/>
        <pc:sldMkLst>
          <pc:docMk/>
          <pc:sldMk cId="2267967382" sldId="449"/>
        </pc:sldMkLst>
      </pc:sldChg>
      <pc:sldChg chg="modSp mod">
        <pc:chgData name="Šedivec Tomáš" userId="5859117d-4fed-45af-939e-a078bb4ea44f" providerId="ADAL" clId="{F6BAFAF4-B1D8-4972-B12A-E94C32DA1964}" dt="2025-02-07T14:47:21.857" v="433"/>
        <pc:sldMkLst>
          <pc:docMk/>
          <pc:sldMk cId="3385071484" sldId="451"/>
        </pc:sldMkLst>
      </pc:sldChg>
      <pc:sldChg chg="modSp mod">
        <pc:chgData name="Šedivec Tomáš" userId="5859117d-4fed-45af-939e-a078bb4ea44f" providerId="ADAL" clId="{F6BAFAF4-B1D8-4972-B12A-E94C32DA1964}" dt="2025-02-07T14:47:39.104" v="449" actId="20577"/>
        <pc:sldMkLst>
          <pc:docMk/>
          <pc:sldMk cId="2478049402" sldId="452"/>
        </pc:sldMkLst>
      </pc:sldChg>
      <pc:sldChg chg="del">
        <pc:chgData name="Šedivec Tomáš" userId="5859117d-4fed-45af-939e-a078bb4ea44f" providerId="ADAL" clId="{F6BAFAF4-B1D8-4972-B12A-E94C32DA1964}" dt="2025-02-07T14:48:28.047" v="503" actId="47"/>
        <pc:sldMkLst>
          <pc:docMk/>
          <pc:sldMk cId="1219135848" sldId="454"/>
        </pc:sldMkLst>
      </pc:sldChg>
      <pc:sldChg chg="del">
        <pc:chgData name="Šedivec Tomáš" userId="5859117d-4fed-45af-939e-a078bb4ea44f" providerId="ADAL" clId="{F6BAFAF4-B1D8-4972-B12A-E94C32DA1964}" dt="2025-02-07T14:48:18.560" v="500" actId="47"/>
        <pc:sldMkLst>
          <pc:docMk/>
          <pc:sldMk cId="4148550666" sldId="459"/>
        </pc:sldMkLst>
      </pc:sldChg>
      <pc:sldChg chg="del">
        <pc:chgData name="Šedivec Tomáš" userId="5859117d-4fed-45af-939e-a078bb4ea44f" providerId="ADAL" clId="{F6BAFAF4-B1D8-4972-B12A-E94C32DA1964}" dt="2025-02-07T14:48:30.291" v="504" actId="47"/>
        <pc:sldMkLst>
          <pc:docMk/>
          <pc:sldMk cId="2272108449" sldId="460"/>
        </pc:sldMkLst>
      </pc:sldChg>
      <pc:sldChg chg="del">
        <pc:chgData name="Šedivec Tomáš" userId="5859117d-4fed-45af-939e-a078bb4ea44f" providerId="ADAL" clId="{F6BAFAF4-B1D8-4972-B12A-E94C32DA1964}" dt="2025-02-07T14:48:23.146" v="501" actId="47"/>
        <pc:sldMkLst>
          <pc:docMk/>
          <pc:sldMk cId="3780989700" sldId="461"/>
        </pc:sldMkLst>
      </pc:sldChg>
      <pc:sldChg chg="del">
        <pc:chgData name="Šedivec Tomáš" userId="5859117d-4fed-45af-939e-a078bb4ea44f" providerId="ADAL" clId="{F6BAFAF4-B1D8-4972-B12A-E94C32DA1964}" dt="2025-02-07T14:48:26.029" v="502" actId="47"/>
        <pc:sldMkLst>
          <pc:docMk/>
          <pc:sldMk cId="2081934356" sldId="462"/>
        </pc:sldMkLst>
      </pc:sldChg>
      <pc:sldChg chg="modSp add mod">
        <pc:chgData name="Šedivec Tomáš" userId="5859117d-4fed-45af-939e-a078bb4ea44f" providerId="ADAL" clId="{F6BAFAF4-B1D8-4972-B12A-E94C32DA1964}" dt="2025-02-07T14:47:51.163" v="477" actId="20577"/>
        <pc:sldMkLst>
          <pc:docMk/>
          <pc:sldMk cId="2843553348" sldId="463"/>
        </pc:sldMkLst>
      </pc:sldChg>
      <pc:sldChg chg="modSp add mod">
        <pc:chgData name="Šedivec Tomáš" userId="5859117d-4fed-45af-939e-a078bb4ea44f" providerId="ADAL" clId="{F6BAFAF4-B1D8-4972-B12A-E94C32DA1964}" dt="2025-02-07T14:48:10.238" v="499" actId="20577"/>
        <pc:sldMkLst>
          <pc:docMk/>
          <pc:sldMk cId="1335106189" sldId="464"/>
        </pc:sldMkLst>
      </pc:sldChg>
      <pc:sldChg chg="modSp mod">
        <pc:chgData name="Šedivec Tomáš" userId="5859117d-4fed-45af-939e-a078bb4ea44f" providerId="ADAL" clId="{F6BAFAF4-B1D8-4972-B12A-E94C32DA1964}" dt="2025-02-10T09:32:01.289" v="620" actId="6549"/>
        <pc:sldMkLst>
          <pc:docMk/>
          <pc:sldMk cId="2810746454" sldId="465"/>
        </pc:sldMkLst>
      </pc:sldChg>
      <pc:sldChg chg="modSp mod">
        <pc:chgData name="Šedivec Tomáš" userId="5859117d-4fed-45af-939e-a078bb4ea44f" providerId="ADAL" clId="{F6BAFAF4-B1D8-4972-B12A-E94C32DA1964}" dt="2025-02-10T07:51:49.511" v="513" actId="20577"/>
        <pc:sldMkLst>
          <pc:docMk/>
          <pc:sldMk cId="429316896" sldId="467"/>
        </pc:sldMkLst>
      </pc:sldChg>
      <pc:sldChg chg="modSp mod">
        <pc:chgData name="Šedivec Tomáš" userId="5859117d-4fed-45af-939e-a078bb4ea44f" providerId="ADAL" clId="{F6BAFAF4-B1D8-4972-B12A-E94C32DA1964}" dt="2025-02-10T07:52:57.091" v="514" actId="115"/>
        <pc:sldMkLst>
          <pc:docMk/>
          <pc:sldMk cId="464440604" sldId="469"/>
        </pc:sldMkLst>
      </pc:sldChg>
    </pc:docChg>
  </pc:docChgLst>
  <pc:docChgLst>
    <pc:chgData name="Šedivec Tomáš" userId="5859117d-4fed-45af-939e-a078bb4ea44f" providerId="ADAL" clId="{BEC8F1FE-4F14-4CBD-87C2-DEA9D0EFC1A4}"/>
    <pc:docChg chg="undo custSel addSld delSld modSld sldOrd">
      <pc:chgData name="Šedivec Tomáš" userId="5859117d-4fed-45af-939e-a078bb4ea44f" providerId="ADAL" clId="{BEC8F1FE-4F14-4CBD-87C2-DEA9D0EFC1A4}" dt="2025-05-05T10:34:54.100" v="895"/>
      <pc:docMkLst>
        <pc:docMk/>
      </pc:docMkLst>
      <pc:sldChg chg="modSp mod">
        <pc:chgData name="Šedivec Tomáš" userId="5859117d-4fed-45af-939e-a078bb4ea44f" providerId="ADAL" clId="{BEC8F1FE-4F14-4CBD-87C2-DEA9D0EFC1A4}" dt="2025-05-05T10:30:59.369" v="866" actId="20577"/>
        <pc:sldMkLst>
          <pc:docMk/>
          <pc:sldMk cId="2059693041" sldId="257"/>
        </pc:sldMkLst>
      </pc:sldChg>
      <pc:sldChg chg="modSp mod">
        <pc:chgData name="Šedivec Tomáš" userId="5859117d-4fed-45af-939e-a078bb4ea44f" providerId="ADAL" clId="{BEC8F1FE-4F14-4CBD-87C2-DEA9D0EFC1A4}" dt="2025-05-05T10:31:38.596" v="867" actId="108"/>
        <pc:sldMkLst>
          <pc:docMk/>
          <pc:sldMk cId="3010951941" sldId="259"/>
        </pc:sldMkLst>
      </pc:sldChg>
      <pc:sldChg chg="del">
        <pc:chgData name="Šedivec Tomáš" userId="5859117d-4fed-45af-939e-a078bb4ea44f" providerId="ADAL" clId="{BEC8F1FE-4F14-4CBD-87C2-DEA9D0EFC1A4}" dt="2025-05-02T13:45:48.959" v="270" actId="47"/>
        <pc:sldMkLst>
          <pc:docMk/>
          <pc:sldMk cId="2159519822" sldId="272"/>
        </pc:sldMkLst>
      </pc:sldChg>
      <pc:sldChg chg="modSp mod">
        <pc:chgData name="Šedivec Tomáš" userId="5859117d-4fed-45af-939e-a078bb4ea44f" providerId="ADAL" clId="{BEC8F1FE-4F14-4CBD-87C2-DEA9D0EFC1A4}" dt="2025-05-02T13:44:43.346" v="245"/>
        <pc:sldMkLst>
          <pc:docMk/>
          <pc:sldMk cId="3282216109" sldId="275"/>
        </pc:sldMkLst>
      </pc:sldChg>
      <pc:sldChg chg="modSp mod">
        <pc:chgData name="Šedivec Tomáš" userId="5859117d-4fed-45af-939e-a078bb4ea44f" providerId="ADAL" clId="{BEC8F1FE-4F14-4CBD-87C2-DEA9D0EFC1A4}" dt="2025-05-02T13:43:57.464" v="241" actId="1076"/>
        <pc:sldMkLst>
          <pc:docMk/>
          <pc:sldMk cId="3684061063" sldId="405"/>
        </pc:sldMkLst>
      </pc:sldChg>
      <pc:sldChg chg="del">
        <pc:chgData name="Šedivec Tomáš" userId="5859117d-4fed-45af-939e-a078bb4ea44f" providerId="ADAL" clId="{BEC8F1FE-4F14-4CBD-87C2-DEA9D0EFC1A4}" dt="2025-05-02T13:44:02.412" v="242" actId="47"/>
        <pc:sldMkLst>
          <pc:docMk/>
          <pc:sldMk cId="2267967382" sldId="449"/>
        </pc:sldMkLst>
      </pc:sldChg>
      <pc:sldChg chg="modSp mod">
        <pc:chgData name="Šedivec Tomáš" userId="5859117d-4fed-45af-939e-a078bb4ea44f" providerId="ADAL" clId="{BEC8F1FE-4F14-4CBD-87C2-DEA9D0EFC1A4}" dt="2025-05-02T13:45:01.161" v="246"/>
        <pc:sldMkLst>
          <pc:docMk/>
          <pc:sldMk cId="3385071484" sldId="451"/>
        </pc:sldMkLst>
      </pc:sldChg>
      <pc:sldChg chg="modSp mod">
        <pc:chgData name="Šedivec Tomáš" userId="5859117d-4fed-45af-939e-a078bb4ea44f" providerId="ADAL" clId="{BEC8F1FE-4F14-4CBD-87C2-DEA9D0EFC1A4}" dt="2025-05-02T13:45:13.829" v="264" actId="20577"/>
        <pc:sldMkLst>
          <pc:docMk/>
          <pc:sldMk cId="2478049402" sldId="452"/>
        </pc:sldMkLst>
      </pc:sldChg>
      <pc:sldChg chg="modSp mod">
        <pc:chgData name="Šedivec Tomáš" userId="5859117d-4fed-45af-939e-a078bb4ea44f" providerId="ADAL" clId="{BEC8F1FE-4F14-4CBD-87C2-DEA9D0EFC1A4}" dt="2025-05-02T13:45:35.803" v="269"/>
        <pc:sldMkLst>
          <pc:docMk/>
          <pc:sldMk cId="2843553348" sldId="463"/>
        </pc:sldMkLst>
      </pc:sldChg>
      <pc:sldChg chg="del">
        <pc:chgData name="Šedivec Tomáš" userId="5859117d-4fed-45af-939e-a078bb4ea44f" providerId="ADAL" clId="{BEC8F1FE-4F14-4CBD-87C2-DEA9D0EFC1A4}" dt="2025-05-02T13:45:17.201" v="265" actId="47"/>
        <pc:sldMkLst>
          <pc:docMk/>
          <pc:sldMk cId="2810746454" sldId="465"/>
        </pc:sldMkLst>
      </pc:sldChg>
      <pc:sldChg chg="del">
        <pc:chgData name="Šedivec Tomáš" userId="5859117d-4fed-45af-939e-a078bb4ea44f" providerId="ADAL" clId="{BEC8F1FE-4F14-4CBD-87C2-DEA9D0EFC1A4}" dt="2025-05-02T13:45:18.692" v="266" actId="47"/>
        <pc:sldMkLst>
          <pc:docMk/>
          <pc:sldMk cId="3771363603" sldId="466"/>
        </pc:sldMkLst>
      </pc:sldChg>
      <pc:sldChg chg="del">
        <pc:chgData name="Šedivec Tomáš" userId="5859117d-4fed-45af-939e-a078bb4ea44f" providerId="ADAL" clId="{BEC8F1FE-4F14-4CBD-87C2-DEA9D0EFC1A4}" dt="2025-05-02T13:45:52.675" v="271" actId="47"/>
        <pc:sldMkLst>
          <pc:docMk/>
          <pc:sldMk cId="464440604" sldId="469"/>
        </pc:sldMkLst>
      </pc:sldChg>
      <pc:sldChg chg="modSp add mod ord">
        <pc:chgData name="Šedivec Tomáš" userId="5859117d-4fed-45af-939e-a078bb4ea44f" providerId="ADAL" clId="{BEC8F1FE-4F14-4CBD-87C2-DEA9D0EFC1A4}" dt="2025-05-02T13:55:19.231" v="414" actId="1076"/>
        <pc:sldMkLst>
          <pc:docMk/>
          <pc:sldMk cId="1565491940" sldId="469"/>
        </pc:sldMkLst>
      </pc:sldChg>
      <pc:sldChg chg="add del ord">
        <pc:chgData name="Šedivec Tomáš" userId="5859117d-4fed-45af-939e-a078bb4ea44f" providerId="ADAL" clId="{BEC8F1FE-4F14-4CBD-87C2-DEA9D0EFC1A4}" dt="2025-05-02T13:46:02.877" v="275" actId="47"/>
        <pc:sldMkLst>
          <pc:docMk/>
          <pc:sldMk cId="2934016847" sldId="469"/>
        </pc:sldMkLst>
      </pc:sldChg>
      <pc:sldChg chg="modSp new mod">
        <pc:chgData name="Šedivec Tomáš" userId="5859117d-4fed-45af-939e-a078bb4ea44f" providerId="ADAL" clId="{BEC8F1FE-4F14-4CBD-87C2-DEA9D0EFC1A4}" dt="2025-05-05T10:34:09.256" v="892" actId="6549"/>
        <pc:sldMkLst>
          <pc:docMk/>
          <pc:sldMk cId="3652621662" sldId="470"/>
        </pc:sldMkLst>
      </pc:sldChg>
      <pc:sldChg chg="modSp add mod ord">
        <pc:chgData name="Šedivec Tomáš" userId="5859117d-4fed-45af-939e-a078bb4ea44f" providerId="ADAL" clId="{BEC8F1FE-4F14-4CBD-87C2-DEA9D0EFC1A4}" dt="2025-05-05T10:34:54.100" v="895"/>
        <pc:sldMkLst>
          <pc:docMk/>
          <pc:sldMk cId="2039738914" sldId="471"/>
        </pc:sldMkLst>
      </pc:sldChg>
      <pc:sldChg chg="addSp delSp modSp add mod">
        <pc:chgData name="Šedivec Tomáš" userId="5859117d-4fed-45af-939e-a078bb4ea44f" providerId="ADAL" clId="{BEC8F1FE-4F14-4CBD-87C2-DEA9D0EFC1A4}" dt="2025-05-02T14:17:17.323" v="780" actId="108"/>
        <pc:sldMkLst>
          <pc:docMk/>
          <pc:sldMk cId="1189065448" sldId="472"/>
        </pc:sldMkLst>
      </pc:sldChg>
      <pc:sldChg chg="modSp add mod">
        <pc:chgData name="Šedivec Tomáš" userId="5859117d-4fed-45af-939e-a078bb4ea44f" providerId="ADAL" clId="{BEC8F1FE-4F14-4CBD-87C2-DEA9D0EFC1A4}" dt="2025-05-02T14:18:14.822" v="792" actId="108"/>
        <pc:sldMkLst>
          <pc:docMk/>
          <pc:sldMk cId="3026856921" sldId="473"/>
        </pc:sldMkLst>
      </pc:sldChg>
      <pc:sldChg chg="modSp add mod">
        <pc:chgData name="Šedivec Tomáš" userId="5859117d-4fed-45af-939e-a078bb4ea44f" providerId="ADAL" clId="{BEC8F1FE-4F14-4CBD-87C2-DEA9D0EFC1A4}" dt="2025-05-02T14:18:58.534" v="805" actId="403"/>
        <pc:sldMkLst>
          <pc:docMk/>
          <pc:sldMk cId="3350722622" sldId="474"/>
        </pc:sldMkLst>
      </pc:sldChg>
      <pc:sldChg chg="addSp modSp add del">
        <pc:chgData name="Šedivec Tomáš" userId="5859117d-4fed-45af-939e-a078bb4ea44f" providerId="ADAL" clId="{BEC8F1FE-4F14-4CBD-87C2-DEA9D0EFC1A4}" dt="2025-05-05T10:34:35.540" v="893" actId="47"/>
        <pc:sldMkLst>
          <pc:docMk/>
          <pc:sldMk cId="1890639437" sldId="475"/>
        </pc:sldMkLst>
      </pc:sldChg>
    </pc:docChg>
  </pc:docChgLst>
  <pc:docChgLst>
    <pc:chgData name="Šedivec Tomáš" userId="5859117d-4fed-45af-939e-a078bb4ea44f" providerId="ADAL" clId="{00F5A5C2-0F03-4AE0-8452-838FD2793CD9}"/>
    <pc:docChg chg="undo redo custSel addSld delSld modSld sldOrd">
      <pc:chgData name="Šedivec Tomáš" userId="5859117d-4fed-45af-939e-a078bb4ea44f" providerId="ADAL" clId="{00F5A5C2-0F03-4AE0-8452-838FD2793CD9}" dt="2024-10-07T10:03:06.728" v="787"/>
      <pc:docMkLst>
        <pc:docMk/>
      </pc:docMkLst>
      <pc:sldChg chg="modSp mod">
        <pc:chgData name="Šedivec Tomáš" userId="5859117d-4fed-45af-939e-a078bb4ea44f" providerId="ADAL" clId="{00F5A5C2-0F03-4AE0-8452-838FD2793CD9}" dt="2024-10-03T14:21:36.658" v="5" actId="20577"/>
        <pc:sldMkLst>
          <pc:docMk/>
          <pc:sldMk cId="2059693041" sldId="257"/>
        </pc:sldMkLst>
      </pc:sldChg>
      <pc:sldChg chg="modSp mod">
        <pc:chgData name="Šedivec Tomáš" userId="5859117d-4fed-45af-939e-a078bb4ea44f" providerId="ADAL" clId="{00F5A5C2-0F03-4AE0-8452-838FD2793CD9}" dt="2024-10-07T10:02:49.451" v="785" actId="113"/>
        <pc:sldMkLst>
          <pc:docMk/>
          <pc:sldMk cId="3010951941" sldId="259"/>
        </pc:sldMkLst>
      </pc:sldChg>
      <pc:sldChg chg="modSp mod">
        <pc:chgData name="Šedivec Tomáš" userId="5859117d-4fed-45af-939e-a078bb4ea44f" providerId="ADAL" clId="{00F5A5C2-0F03-4AE0-8452-838FD2793CD9}" dt="2024-10-03T14:30:38.701" v="186" actId="1076"/>
        <pc:sldMkLst>
          <pc:docMk/>
          <pc:sldMk cId="3684061063" sldId="405"/>
        </pc:sldMkLst>
      </pc:sldChg>
      <pc:sldChg chg="add">
        <pc:chgData name="Šedivec Tomáš" userId="5859117d-4fed-45af-939e-a078bb4ea44f" providerId="ADAL" clId="{00F5A5C2-0F03-4AE0-8452-838FD2793CD9}" dt="2024-10-07T10:03:06.728" v="787"/>
        <pc:sldMkLst>
          <pc:docMk/>
          <pc:sldMk cId="979719771" sldId="436"/>
        </pc:sldMkLst>
      </pc:sldChg>
      <pc:sldChg chg="modSp del mod">
        <pc:chgData name="Šedivec Tomáš" userId="5859117d-4fed-45af-939e-a078bb4ea44f" providerId="ADAL" clId="{00F5A5C2-0F03-4AE0-8452-838FD2793CD9}" dt="2024-10-07T10:03:02.144" v="786" actId="2696"/>
        <pc:sldMkLst>
          <pc:docMk/>
          <pc:sldMk cId="1134117863" sldId="436"/>
        </pc:sldMkLst>
      </pc:sldChg>
      <pc:sldChg chg="modSp mod">
        <pc:chgData name="Šedivec Tomáš" userId="5859117d-4fed-45af-939e-a078bb4ea44f" providerId="ADAL" clId="{00F5A5C2-0F03-4AE0-8452-838FD2793CD9}" dt="2024-10-03T14:31:12.191" v="199" actId="20577"/>
        <pc:sldMkLst>
          <pc:docMk/>
          <pc:sldMk cId="2267967382" sldId="449"/>
        </pc:sldMkLst>
      </pc:sldChg>
      <pc:sldChg chg="new del">
        <pc:chgData name="Šedivec Tomáš" userId="5859117d-4fed-45af-939e-a078bb4ea44f" providerId="ADAL" clId="{00F5A5C2-0F03-4AE0-8452-838FD2793CD9}" dt="2024-10-03T14:33:20.199" v="238" actId="47"/>
        <pc:sldMkLst>
          <pc:docMk/>
          <pc:sldMk cId="1986621770" sldId="450"/>
        </pc:sldMkLst>
      </pc:sldChg>
      <pc:sldChg chg="modSp add mod">
        <pc:chgData name="Šedivec Tomáš" userId="5859117d-4fed-45af-939e-a078bb4ea44f" providerId="ADAL" clId="{00F5A5C2-0F03-4AE0-8452-838FD2793CD9}" dt="2024-10-03T14:32:04.896" v="213" actId="20577"/>
        <pc:sldMkLst>
          <pc:docMk/>
          <pc:sldMk cId="3385071484" sldId="451"/>
        </pc:sldMkLst>
      </pc:sldChg>
      <pc:sldChg chg="modSp add mod">
        <pc:chgData name="Šedivec Tomáš" userId="5859117d-4fed-45af-939e-a078bb4ea44f" providerId="ADAL" clId="{00F5A5C2-0F03-4AE0-8452-838FD2793CD9}" dt="2024-10-03T14:32:19.900" v="219" actId="20577"/>
        <pc:sldMkLst>
          <pc:docMk/>
          <pc:sldMk cId="2478049402" sldId="452"/>
        </pc:sldMkLst>
      </pc:sldChg>
      <pc:sldChg chg="modSp add mod">
        <pc:chgData name="Šedivec Tomáš" userId="5859117d-4fed-45af-939e-a078bb4ea44f" providerId="ADAL" clId="{00F5A5C2-0F03-4AE0-8452-838FD2793CD9}" dt="2024-10-03T14:32:35.700" v="225" actId="20577"/>
        <pc:sldMkLst>
          <pc:docMk/>
          <pc:sldMk cId="2478826433" sldId="453"/>
        </pc:sldMkLst>
      </pc:sldChg>
      <pc:sldChg chg="modSp add mod">
        <pc:chgData name="Šedivec Tomáš" userId="5859117d-4fed-45af-939e-a078bb4ea44f" providerId="ADAL" clId="{00F5A5C2-0F03-4AE0-8452-838FD2793CD9}" dt="2024-10-03T14:32:52.693" v="231" actId="20577"/>
        <pc:sldMkLst>
          <pc:docMk/>
          <pc:sldMk cId="1219135848" sldId="454"/>
        </pc:sldMkLst>
      </pc:sldChg>
      <pc:sldChg chg="modSp add mod ord">
        <pc:chgData name="Šedivec Tomáš" userId="5859117d-4fed-45af-939e-a078bb4ea44f" providerId="ADAL" clId="{00F5A5C2-0F03-4AE0-8452-838FD2793CD9}" dt="2024-10-03T14:43:24.470" v="448"/>
        <pc:sldMkLst>
          <pc:docMk/>
          <pc:sldMk cId="3555653953" sldId="455"/>
        </pc:sldMkLst>
      </pc:sldChg>
      <pc:sldChg chg="modSp new del mod">
        <pc:chgData name="Šedivec Tomáš" userId="5859117d-4fed-45af-939e-a078bb4ea44f" providerId="ADAL" clId="{00F5A5C2-0F03-4AE0-8452-838FD2793CD9}" dt="2024-10-07T10:03:02.144" v="786" actId="2696"/>
        <pc:sldMkLst>
          <pc:docMk/>
          <pc:sldMk cId="460563719" sldId="456"/>
        </pc:sldMkLst>
      </pc:sldChg>
      <pc:sldChg chg="add">
        <pc:chgData name="Šedivec Tomáš" userId="5859117d-4fed-45af-939e-a078bb4ea44f" providerId="ADAL" clId="{00F5A5C2-0F03-4AE0-8452-838FD2793CD9}" dt="2024-10-07T10:03:06.728" v="787"/>
        <pc:sldMkLst>
          <pc:docMk/>
          <pc:sldMk cId="2366172806" sldId="456"/>
        </pc:sldMkLst>
      </pc:sldChg>
      <pc:sldChg chg="modSp add mod ord">
        <pc:chgData name="Šedivec Tomáš" userId="5859117d-4fed-45af-939e-a078bb4ea44f" providerId="ADAL" clId="{00F5A5C2-0F03-4AE0-8452-838FD2793CD9}" dt="2024-10-03T14:45:47.354" v="651" actId="1076"/>
        <pc:sldMkLst>
          <pc:docMk/>
          <pc:sldMk cId="699870025" sldId="457"/>
        </pc:sldMkLst>
      </pc:sldChg>
      <pc:sldChg chg="modSp add mod ord">
        <pc:chgData name="Šedivec Tomáš" userId="5859117d-4fed-45af-939e-a078bb4ea44f" providerId="ADAL" clId="{00F5A5C2-0F03-4AE0-8452-838FD2793CD9}" dt="2024-10-03T14:54:12.241" v="752" actId="20577"/>
        <pc:sldMkLst>
          <pc:docMk/>
          <pc:sldMk cId="242960361" sldId="458"/>
        </pc:sldMkLst>
      </pc:sldChg>
      <pc:sldChg chg="modSp add mod">
        <pc:chgData name="Šedivec Tomáš" userId="5859117d-4fed-45af-939e-a078bb4ea44f" providerId="ADAL" clId="{00F5A5C2-0F03-4AE0-8452-838FD2793CD9}" dt="2024-10-03T14:55:18.815" v="763" actId="108"/>
        <pc:sldMkLst>
          <pc:docMk/>
          <pc:sldMk cId="4148550666" sldId="459"/>
        </pc:sldMkLst>
      </pc:sldChg>
      <pc:sldChg chg="modSp add mod">
        <pc:chgData name="Šedivec Tomáš" userId="5859117d-4fed-45af-939e-a078bb4ea44f" providerId="ADAL" clId="{00F5A5C2-0F03-4AE0-8452-838FD2793CD9}" dt="2024-10-07T09:45:01.261" v="773" actId="27636"/>
        <pc:sldMkLst>
          <pc:docMk/>
          <pc:sldMk cId="3485125544" sldId="4715"/>
        </pc:sldMkLst>
      </pc:sldChg>
    </pc:docChg>
  </pc:docChgLst>
  <pc:docChgLst>
    <pc:chgData name="Šedivec Tomáš" userId="5859117d-4fed-45af-939e-a078bb4ea44f" providerId="ADAL" clId="{F6E47318-830E-4136-AE75-33A374F7B8DC}"/>
    <pc:docChg chg="undo custSel modSld">
      <pc:chgData name="Šedivec Tomáš" userId="5859117d-4fed-45af-939e-a078bb4ea44f" providerId="ADAL" clId="{F6E47318-830E-4136-AE75-33A374F7B8DC}" dt="2024-08-12T10:14:28.182" v="26" actId="108"/>
      <pc:docMkLst>
        <pc:docMk/>
      </pc:docMkLst>
      <pc:sldChg chg="modSp mod">
        <pc:chgData name="Šedivec Tomáš" userId="5859117d-4fed-45af-939e-a078bb4ea44f" providerId="ADAL" clId="{F6E47318-830E-4136-AE75-33A374F7B8DC}" dt="2024-08-12T10:14:28.182" v="26" actId="108"/>
        <pc:sldMkLst>
          <pc:docMk/>
          <pc:sldMk cId="2267967382" sldId="44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4E12E-C91D-434D-A647-BE6EC2A79133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E8805-B56C-4FAD-A9B2-E9EC334F86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006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29.09.2025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29.09.2025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29.09.2025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29.09.2025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29.09.2025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29.09.2025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29.09.2025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29.09.2025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29.09.2025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29.09.2025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29.09.2025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29.09.2025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_media/znalostni-baze:postup_pri_stanoveni_vysledku_zkousky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vykon_obce" TargetMode="External"/><Relationship Id="rId2" Type="http://schemas.openxmlformats.org/officeDocument/2006/relationships/hyperlink" Target="https://archi.gov.cz/znalostni_baze:aisp_ohlaseni_udaju_agendy?do=diff&amp;rev2%5B0%5D=1740393341&amp;rev2%5B1%5D=1756884564&amp;difftype=sidebysid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chi.gov.cz/znalostni_baze:akreditace_atestace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Digitální a informační agentura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Zasedání</a:t>
            </a:r>
            <a:r>
              <a:rPr kumimoji="0" lang="cs-CZ" sz="5400" b="1" i="0" u="none" strike="noStrike" kern="1200" cap="none" spc="0" normalizeH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zasedání 29. 9. 2025</a:t>
            </a:r>
            <a:endParaRPr lang="cs-CZ" sz="2800" b="1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Dobrá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praxe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integraci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ISVS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071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Dobrá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praxe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v „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jedničkové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obci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“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49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38733B-97F3-62A3-1BA7-50FD543D1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68E191-9A38-92FA-C3A6-60402F4A2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n-US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Reporty</a:t>
            </a:r>
            <a:r>
              <a:rPr 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a </a:t>
            </a:r>
            <a:r>
              <a:rPr lang="en-US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výstup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y</a:t>
            </a:r>
            <a:r>
              <a:rPr 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en-US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dat</a:t>
            </a:r>
            <a:r>
              <a:rPr 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RPP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951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3CE42-21C3-E2CA-AFC3-0799BD9493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8E4B17-ADA0-550E-73C5-26023A9D1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KPI indexu DESI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914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83DDE-3BDD-7B07-650E-47AD26D1B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E0EE77-D0AB-DBB5-DCA1-9AF4B6CB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Základní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registry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generace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913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20559-EA78-DC4D-F688-BA888906F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067C50-44F3-8511-2D44-41DE95752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Základní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registry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generace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5E086AD-F419-36C3-74CA-57C05EC45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060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Projekt DIA k vytvoření krátkodobého/střednědobého řešení rozvoje, dlouhodobé vize, governance a roadmapy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Zapojení OVM i dodavatelů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Sběr a analýza stovek požadavků ze všech možných vstupů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2 výstupy pro RVIS: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cs-CZ" sz="3000" b="1" dirty="0" err="1">
                <a:ln>
                  <a:solidFill>
                    <a:schemeClr val="bg1"/>
                  </a:solidFill>
                </a:ln>
              </a:rPr>
              <a:t>Roadmapa</a:t>
            </a:r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 eGovernmentu jako výhled digitalizace dle DIA a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Strategie Governance základních registrů 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endParaRPr lang="cs-CZ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None/>
            </a:pPr>
            <a:endParaRPr lang="cs-CZ" sz="24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189065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414FF-6F09-015D-1F37-B25115EA90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CD15D7-982D-3D0B-44D5-EDD2668A1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Roadmapa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eGovernmentu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jako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výhled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digitalizace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dle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DIA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38C9158-4AE5-111E-37FB-8C30F4124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1022"/>
            <a:ext cx="10515600" cy="4800600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Výhledově se očekává průběžný nárůst čerpání sdílených služeb. Pro ZR bude tento nárůst pozvolný: od 1 % v Q3 2025 až po 13 % v Q4 2027. Nejvýraznější zvýšení zátěže se předpokládá u ISSS, kde se očekává výrazné navýšení na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úrovni až 104 % ke konci sledovaného období (Q4 2027). U NIA se počítá s vyšším růstem. Výrazný růst je očekáván u služby CAAIS, kde již v roce 2026 dosáhne růst hodnoty 42 % a v Q4 2027 pak až 51 %.</a:t>
            </a:r>
          </a:p>
          <a:p>
            <a:pPr>
              <a:lnSpc>
                <a:spcPct val="100000"/>
              </a:lnSpc>
              <a:spcAft>
                <a:spcPts val="800"/>
              </a:spcAft>
              <a:buNone/>
            </a:pPr>
            <a:endParaRPr lang="cs-CZ" sz="2400" b="1" dirty="0">
              <a:ln>
                <a:solidFill>
                  <a:schemeClr val="bg1"/>
                </a:solidFill>
              </a:ln>
            </a:endParaRPr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88C9C4DA-3FC8-1DCE-8F95-78C9BBAD1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563604"/>
              </p:ext>
            </p:extLst>
          </p:nvPr>
        </p:nvGraphicFramePr>
        <p:xfrm>
          <a:off x="838200" y="5275059"/>
          <a:ext cx="10502980" cy="1328420"/>
        </p:xfrm>
        <a:graphic>
          <a:graphicData uri="http://schemas.openxmlformats.org/drawingml/2006/table">
            <a:tbl>
              <a:tblPr firstRow="1" firstCol="1" bandRow="1"/>
              <a:tblGrid>
                <a:gridCol w="1050298">
                  <a:extLst>
                    <a:ext uri="{9D8B030D-6E8A-4147-A177-3AD203B41FA5}">
                      <a16:colId xmlns:a16="http://schemas.microsoft.com/office/drawing/2014/main" val="107782079"/>
                    </a:ext>
                  </a:extLst>
                </a:gridCol>
                <a:gridCol w="1050298">
                  <a:extLst>
                    <a:ext uri="{9D8B030D-6E8A-4147-A177-3AD203B41FA5}">
                      <a16:colId xmlns:a16="http://schemas.microsoft.com/office/drawing/2014/main" val="2232575951"/>
                    </a:ext>
                  </a:extLst>
                </a:gridCol>
                <a:gridCol w="1050298">
                  <a:extLst>
                    <a:ext uri="{9D8B030D-6E8A-4147-A177-3AD203B41FA5}">
                      <a16:colId xmlns:a16="http://schemas.microsoft.com/office/drawing/2014/main" val="1027856662"/>
                    </a:ext>
                  </a:extLst>
                </a:gridCol>
                <a:gridCol w="1050298">
                  <a:extLst>
                    <a:ext uri="{9D8B030D-6E8A-4147-A177-3AD203B41FA5}">
                      <a16:colId xmlns:a16="http://schemas.microsoft.com/office/drawing/2014/main" val="645098561"/>
                    </a:ext>
                  </a:extLst>
                </a:gridCol>
                <a:gridCol w="1050298">
                  <a:extLst>
                    <a:ext uri="{9D8B030D-6E8A-4147-A177-3AD203B41FA5}">
                      <a16:colId xmlns:a16="http://schemas.microsoft.com/office/drawing/2014/main" val="736810076"/>
                    </a:ext>
                  </a:extLst>
                </a:gridCol>
                <a:gridCol w="1050298">
                  <a:extLst>
                    <a:ext uri="{9D8B030D-6E8A-4147-A177-3AD203B41FA5}">
                      <a16:colId xmlns:a16="http://schemas.microsoft.com/office/drawing/2014/main" val="2420327809"/>
                    </a:ext>
                  </a:extLst>
                </a:gridCol>
                <a:gridCol w="1050298">
                  <a:extLst>
                    <a:ext uri="{9D8B030D-6E8A-4147-A177-3AD203B41FA5}">
                      <a16:colId xmlns:a16="http://schemas.microsoft.com/office/drawing/2014/main" val="3463014006"/>
                    </a:ext>
                  </a:extLst>
                </a:gridCol>
                <a:gridCol w="1050298">
                  <a:extLst>
                    <a:ext uri="{9D8B030D-6E8A-4147-A177-3AD203B41FA5}">
                      <a16:colId xmlns:a16="http://schemas.microsoft.com/office/drawing/2014/main" val="3847135400"/>
                    </a:ext>
                  </a:extLst>
                </a:gridCol>
                <a:gridCol w="1050298">
                  <a:extLst>
                    <a:ext uri="{9D8B030D-6E8A-4147-A177-3AD203B41FA5}">
                      <a16:colId xmlns:a16="http://schemas.microsoft.com/office/drawing/2014/main" val="3231808467"/>
                    </a:ext>
                  </a:extLst>
                </a:gridCol>
                <a:gridCol w="1050298">
                  <a:extLst>
                    <a:ext uri="{9D8B030D-6E8A-4147-A177-3AD203B41FA5}">
                      <a16:colId xmlns:a16="http://schemas.microsoft.com/office/drawing/2014/main" val="27838400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 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Q3 2025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Q4 2025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Q1 2026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Q2 2026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Q3 2026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Q4 2026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Q2 2027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Q3 2027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Q4 2027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620733"/>
                  </a:ext>
                </a:extLst>
              </a:tr>
              <a:tr h="5106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ZR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EA72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0392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ISSS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63 %</a:t>
                      </a:r>
                      <a:endParaRPr lang="cs-CZ" sz="16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71 %</a:t>
                      </a:r>
                      <a:endParaRPr lang="cs-CZ" sz="16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91 %</a:t>
                      </a:r>
                      <a:endParaRPr lang="cs-CZ" sz="1600" kern="10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94 %</a:t>
                      </a:r>
                      <a:endParaRPr lang="cs-CZ" sz="1600" kern="10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96 %</a:t>
                      </a:r>
                      <a:endParaRPr lang="cs-CZ" sz="1600" kern="10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104 %</a:t>
                      </a:r>
                      <a:endParaRPr lang="cs-CZ" sz="16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234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NIA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59 %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67 %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9257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b="1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CAAIS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17 %</a:t>
                      </a:r>
                      <a:endParaRPr lang="cs-CZ" sz="1600" kern="1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cs-CZ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51 %</a:t>
                      </a:r>
                      <a:endParaRPr lang="cs-CZ" sz="1600" kern="1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D8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3478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9916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36BD8C-3483-6D16-ED7C-74FB4D5E01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CD9E2D-6B57-9ACC-3659-A982580AD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-154420"/>
            <a:ext cx="11502735" cy="1325563"/>
          </a:xfrm>
        </p:spPr>
        <p:txBody>
          <a:bodyPr/>
          <a:lstStyle/>
          <a:p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Strategie Governance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základních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registrů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51D9DA4-07F2-50B1-D5E0-EC1F60B91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06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cs-CZ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None/>
            </a:pPr>
            <a:endParaRPr lang="cs-CZ" sz="24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695261CE-1D83-FC24-3FAE-4285220CDBF2}"/>
              </a:ext>
            </a:extLst>
          </p:cNvPr>
          <p:cNvSpPr txBox="1"/>
          <p:nvPr/>
        </p:nvSpPr>
        <p:spPr>
          <a:xfrm>
            <a:off x="3047134" y="3036516"/>
            <a:ext cx="6094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BDB4C7F5-6550-546E-5206-07C5FF8B3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509" y="829944"/>
            <a:ext cx="9732818" cy="614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672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1B6477-CE4B-09B4-7BA4-FFF7DB68B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6F930E6-B5C2-2CB6-87CE-91356D4CB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Akreditace a atestace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1061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9BDD1-A4BF-2C96-A7A5-783EECE19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78B64C-F84E-798E-3741-4E8A11EE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653"/>
            <a:ext cx="105156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Akreditace a atestace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AA57867-F8CD-0E2D-2DE8-641CA98A2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1862"/>
            <a:ext cx="10515600" cy="5008418"/>
          </a:xfrm>
        </p:spPr>
        <p:txBody>
          <a:bodyPr>
            <a:normAutofit/>
          </a:bodyPr>
          <a:lstStyle/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První atesty dlouhodobého řízení podle nových postupů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Zveřejněny nové podmínky pro hlášený atestů</a:t>
            </a:r>
          </a:p>
          <a:p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Důraz na dokumenty, jejich řízení, stav a konkrétní implementační detaily viz </a:t>
            </a:r>
            <a:r>
              <a:rPr lang="cs-CZ" sz="3600" b="1" dirty="0">
                <a:ln>
                  <a:solidFill>
                    <a:schemeClr val="bg1"/>
                  </a:solidFill>
                </a:ln>
                <a:hlinkClick r:id="rId2"/>
              </a:rPr>
              <a:t>https://archi.gov.cz/_media/znalostni-baze:postup_pri_stanoveni_vysledku_zkousky.docx</a:t>
            </a: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9316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CFCC-F104-6589-E049-7AB3929B5A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6E208C-F93C-74E0-C7AD-37A2E997F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3282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–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8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Dobrá</a:t>
            </a:r>
            <a:r>
              <a:rPr lang="pl-PL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l-PL" sz="28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praxe</a:t>
            </a:r>
            <a:r>
              <a:rPr lang="pl-PL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 </a:t>
            </a:r>
            <a:r>
              <a:rPr lang="pl-PL" sz="28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integraci</a:t>
            </a:r>
            <a:r>
              <a:rPr lang="pl-PL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ISVS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MŽP, </a:t>
            </a:r>
            <a:r>
              <a:rPr lang="cs-CZ" sz="2800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MSp</a:t>
            </a:r>
            <a:endParaRPr lang="cs-CZ" sz="28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Dobrá praxe v „jedničkové obci“ –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město Rájec-Jestřebí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Reporty a výstup dat RPP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– 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KPI indexu DESI –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Základní registry nové generace –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Akreditace a atestace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– Digitální a informační agentura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Poznámky a nejasnosti členů pracovní skupiny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Závěr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877078"/>
            <a:ext cx="11296691" cy="5770857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Harmonogram další digitalizace služeb https://archi.gov.cz/znalostni_baze:digitalni_prirucka?do=diff&amp;rev2%5B0%5D=1652078019&amp;rev2%5B1%5D=1756705488&amp;difftype=sidebyside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Návod na ohlášení údajů agendy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https://archi.gov.cz/znalostni_baze:aisp_ohlaseni_udaju_agendy?do=diff&amp;rev2%5B0%5D=1740393341&amp;rev2%5B1%5D=1756884564&amp;difftype=sidebyside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</a:p>
          <a:p>
            <a:pPr>
              <a:lnSpc>
                <a:spcPct val="120000"/>
              </a:lnSpc>
            </a:pP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Kompetence obcí se základní rozsahem přenesené působnosti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https://archi.gov.cz/znalostni_baze:vykon_obce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Akreditace a atestace dlouhodobého řízení informačních systémů veřejné správy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4"/>
              </a:rPr>
              <a:t>https://archi.gov.cz/znalostni_baze:akreditace_atestace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406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EC44F-C3EB-7913-14C5-6A0BA6A5C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B951E0-70BB-680F-2494-F757500DB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14AB452-CFDE-D404-7EC7-6CE9E3CFA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38" y="877078"/>
            <a:ext cx="11296691" cy="5770857"/>
          </a:xfrm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Metodický pokyn pro správu dat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Metodický pokyn </a:t>
            </a:r>
            <a:r>
              <a:rPr lang="cs-CZ" sz="2900" b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 tvorbu IK OVS</a:t>
            </a:r>
            <a:endParaRPr lang="cs-CZ" sz="2900" b="1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8640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změn jednomyslně schválen usnesením RVIS č. 2025/4/3/U2</a:t>
            </a:r>
          </a:p>
          <a:p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Plenární zasedání RVIS</a:t>
            </a: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Pravidla diskuze ve speciální části webu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Diskutujte 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8454</TotalTime>
  <Words>772</Words>
  <Application>Microsoft Office PowerPoint</Application>
  <PresentationFormat>Širokoúhlá obrazovka</PresentationFormat>
  <Paragraphs>115</Paragraphs>
  <Slides>21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4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Dobrá praxe v integraci ISVS</vt:lpstr>
      <vt:lpstr>Dobrá praxe v „jedničkové obci“ </vt:lpstr>
      <vt:lpstr>Reporty a výstupy dat RPP </vt:lpstr>
      <vt:lpstr>KPI indexu DESI </vt:lpstr>
      <vt:lpstr>Základní registry nové generace </vt:lpstr>
      <vt:lpstr>Základní registry nové generace </vt:lpstr>
      <vt:lpstr>Roadmapa eGovernmentu jako výhled digitalizace dle DIA</vt:lpstr>
      <vt:lpstr>Strategie Governance základních registrů </vt:lpstr>
      <vt:lpstr>Akreditace a atestace</vt:lpstr>
      <vt:lpstr>Akreditace a atestace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116</cp:revision>
  <dcterms:created xsi:type="dcterms:W3CDTF">2021-01-27T09:19:54Z</dcterms:created>
  <dcterms:modified xsi:type="dcterms:W3CDTF">2025-09-29T10:48:39Z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2023-05-31T18:05:34Z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c5314257-51c3-403d-a298-d6cb53c54f2a</vt:lpwstr>
  </property>
  <property fmtid="{D5CDD505-2E9C-101B-9397-08002B2CF9AE}" pid="10" name="MSIP_Label_defa4170-0d19-0005-0004-bc88714345d2_ContentBits">
    <vt:lpwstr>0</vt:lpwstr>
  </property>
</Properties>
</file>